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eace Sans" charset="1" panose="02000505040000020004"/>
      <p:regular r:id="rId16"/>
    </p:embeddedFont>
    <p:embeddedFont>
      <p:font typeface="Poppin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jpe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jpe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jpe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jpeg" Type="http://schemas.openxmlformats.org/officeDocument/2006/relationships/image"/><Relationship Id="rId5" Target="../media/image42.jpe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jpe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2985" y="7200900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3" y="0"/>
                </a:lnTo>
                <a:lnTo>
                  <a:pt x="64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114633">
            <a:off x="13505192" y="7018876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3" y="0"/>
                </a:lnTo>
                <a:lnTo>
                  <a:pt x="64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90740" y="2946168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3" y="0"/>
                </a:lnTo>
                <a:lnTo>
                  <a:pt x="64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78832">
            <a:off x="11837308" y="-203007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4708" y="6417887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48791" y="3204651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72396" y="0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172" y="3716276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3" y="0"/>
                </a:lnTo>
                <a:lnTo>
                  <a:pt x="64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76395" y="-118551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8243" y="647800"/>
            <a:ext cx="16011514" cy="8991401"/>
          </a:xfrm>
          <a:custGeom>
            <a:avLst/>
            <a:gdLst/>
            <a:ahLst/>
            <a:cxnLst/>
            <a:rect r="r" b="b" t="t" l="l"/>
            <a:pathLst>
              <a:path h="8991401" w="16011514">
                <a:moveTo>
                  <a:pt x="0" y="0"/>
                </a:moveTo>
                <a:lnTo>
                  <a:pt x="16011514" y="0"/>
                </a:lnTo>
                <a:lnTo>
                  <a:pt x="16011514" y="8991400"/>
                </a:lnTo>
                <a:lnTo>
                  <a:pt x="0" y="8991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6739" y="1828800"/>
            <a:ext cx="7015937" cy="629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741"/>
              </a:lnSpc>
            </a:pPr>
            <a:r>
              <a:rPr lang="en-US" sz="11958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ALL ABOUT ME!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738107" y="2197662"/>
            <a:ext cx="6828586" cy="6294714"/>
          </a:xfrm>
          <a:custGeom>
            <a:avLst/>
            <a:gdLst/>
            <a:ahLst/>
            <a:cxnLst/>
            <a:rect r="r" b="b" t="t" l="l"/>
            <a:pathLst>
              <a:path h="6294714" w="6828586">
                <a:moveTo>
                  <a:pt x="0" y="0"/>
                </a:moveTo>
                <a:lnTo>
                  <a:pt x="6828586" y="0"/>
                </a:lnTo>
                <a:lnTo>
                  <a:pt x="6828586" y="6294714"/>
                </a:lnTo>
                <a:lnTo>
                  <a:pt x="0" y="62947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799067" y="2721834"/>
            <a:ext cx="5370678" cy="5246370"/>
            <a:chOff x="0" y="0"/>
            <a:chExt cx="4828540" cy="47167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8"/>
              <a:stretch>
                <a:fillRect l="0" t="-1211" r="0" b="-1211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404347" y="1496964"/>
            <a:ext cx="2324692" cy="2269744"/>
          </a:xfrm>
          <a:custGeom>
            <a:avLst/>
            <a:gdLst/>
            <a:ahLst/>
            <a:cxnLst/>
            <a:rect r="r" b="b" t="t" l="l"/>
            <a:pathLst>
              <a:path h="2269744" w="2324692">
                <a:moveTo>
                  <a:pt x="0" y="0"/>
                </a:moveTo>
                <a:lnTo>
                  <a:pt x="2324692" y="0"/>
                </a:lnTo>
                <a:lnTo>
                  <a:pt x="2324692" y="2269745"/>
                </a:lnTo>
                <a:lnTo>
                  <a:pt x="0" y="22697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004860" y="6860131"/>
            <a:ext cx="2278279" cy="2216144"/>
          </a:xfrm>
          <a:custGeom>
            <a:avLst/>
            <a:gdLst/>
            <a:ahLst/>
            <a:cxnLst/>
            <a:rect r="r" b="b" t="t" l="l"/>
            <a:pathLst>
              <a:path h="2216144" w="2278279">
                <a:moveTo>
                  <a:pt x="0" y="0"/>
                </a:moveTo>
                <a:lnTo>
                  <a:pt x="2278280" y="0"/>
                </a:lnTo>
                <a:lnTo>
                  <a:pt x="2278280" y="2216145"/>
                </a:lnTo>
                <a:lnTo>
                  <a:pt x="0" y="221614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942357">
            <a:off x="9115784" y="576403"/>
            <a:ext cx="1633977" cy="3015729"/>
          </a:xfrm>
          <a:custGeom>
            <a:avLst/>
            <a:gdLst/>
            <a:ahLst/>
            <a:cxnLst/>
            <a:rect r="r" b="b" t="t" l="l"/>
            <a:pathLst>
              <a:path h="3015729" w="1633977">
                <a:moveTo>
                  <a:pt x="0" y="0"/>
                </a:moveTo>
                <a:lnTo>
                  <a:pt x="1633977" y="0"/>
                </a:lnTo>
                <a:lnTo>
                  <a:pt x="1633977" y="3015729"/>
                </a:lnTo>
                <a:lnTo>
                  <a:pt x="0" y="301572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07594">
            <a:off x="15389163" y="4324258"/>
            <a:ext cx="2898837" cy="2898837"/>
          </a:xfrm>
          <a:custGeom>
            <a:avLst/>
            <a:gdLst/>
            <a:ahLst/>
            <a:cxnLst/>
            <a:rect r="r" b="b" t="t" l="l"/>
            <a:pathLst>
              <a:path h="2898837" w="2898837">
                <a:moveTo>
                  <a:pt x="0" y="0"/>
                </a:moveTo>
                <a:lnTo>
                  <a:pt x="2898837" y="0"/>
                </a:lnTo>
                <a:lnTo>
                  <a:pt x="2898837" y="2898837"/>
                </a:lnTo>
                <a:lnTo>
                  <a:pt x="0" y="28988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2985" y="7200900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3" y="0"/>
                </a:lnTo>
                <a:lnTo>
                  <a:pt x="64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114633">
            <a:off x="13505192" y="7018876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3" y="0"/>
                </a:lnTo>
                <a:lnTo>
                  <a:pt x="64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90740" y="2946168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3" y="0"/>
                </a:lnTo>
                <a:lnTo>
                  <a:pt x="64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578832">
            <a:off x="11837308" y="-203007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04708" y="6417887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48791" y="3204651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72396" y="0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172" y="3716276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3" y="0"/>
                </a:lnTo>
                <a:lnTo>
                  <a:pt x="64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576395" y="-118551"/>
            <a:ext cx="6447692" cy="4114800"/>
          </a:xfrm>
          <a:custGeom>
            <a:avLst/>
            <a:gdLst/>
            <a:ahLst/>
            <a:cxnLst/>
            <a:rect r="r" b="b" t="t" l="l"/>
            <a:pathLst>
              <a:path h="4114800" w="6447692">
                <a:moveTo>
                  <a:pt x="0" y="0"/>
                </a:moveTo>
                <a:lnTo>
                  <a:pt x="6447692" y="0"/>
                </a:lnTo>
                <a:lnTo>
                  <a:pt x="64476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4656" y="870409"/>
            <a:ext cx="15218688" cy="8546183"/>
          </a:xfrm>
          <a:custGeom>
            <a:avLst/>
            <a:gdLst/>
            <a:ahLst/>
            <a:cxnLst/>
            <a:rect r="r" b="b" t="t" l="l"/>
            <a:pathLst>
              <a:path h="8546183" w="15218688">
                <a:moveTo>
                  <a:pt x="0" y="0"/>
                </a:moveTo>
                <a:lnTo>
                  <a:pt x="15218688" y="0"/>
                </a:lnTo>
                <a:lnTo>
                  <a:pt x="15218688" y="8546182"/>
                </a:lnTo>
                <a:lnTo>
                  <a:pt x="0" y="8546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48803" y="3449576"/>
            <a:ext cx="12390394" cy="2388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40"/>
              </a:lnSpc>
            </a:pPr>
            <a:r>
              <a:rPr lang="en-US" sz="13957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THANK YOU!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404347" y="1496964"/>
            <a:ext cx="2324692" cy="2269744"/>
          </a:xfrm>
          <a:custGeom>
            <a:avLst/>
            <a:gdLst/>
            <a:ahLst/>
            <a:cxnLst/>
            <a:rect r="r" b="b" t="t" l="l"/>
            <a:pathLst>
              <a:path h="2269744" w="2324692">
                <a:moveTo>
                  <a:pt x="0" y="0"/>
                </a:moveTo>
                <a:lnTo>
                  <a:pt x="2324692" y="0"/>
                </a:lnTo>
                <a:lnTo>
                  <a:pt x="2324692" y="2269745"/>
                </a:lnTo>
                <a:lnTo>
                  <a:pt x="0" y="226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05879" y="6261124"/>
            <a:ext cx="2276242" cy="2214163"/>
          </a:xfrm>
          <a:custGeom>
            <a:avLst/>
            <a:gdLst/>
            <a:ahLst/>
            <a:cxnLst/>
            <a:rect r="r" b="b" t="t" l="l"/>
            <a:pathLst>
              <a:path h="2214163" w="2276242">
                <a:moveTo>
                  <a:pt x="0" y="0"/>
                </a:moveTo>
                <a:lnTo>
                  <a:pt x="2276242" y="0"/>
                </a:lnTo>
                <a:lnTo>
                  <a:pt x="2276242" y="2214163"/>
                </a:lnTo>
                <a:lnTo>
                  <a:pt x="0" y="2214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582151">
            <a:off x="1713870" y="5101559"/>
            <a:ext cx="2324692" cy="2269744"/>
          </a:xfrm>
          <a:custGeom>
            <a:avLst/>
            <a:gdLst/>
            <a:ahLst/>
            <a:cxnLst/>
            <a:rect r="r" b="b" t="t" l="l"/>
            <a:pathLst>
              <a:path h="2269744" w="2324692">
                <a:moveTo>
                  <a:pt x="0" y="0"/>
                </a:moveTo>
                <a:lnTo>
                  <a:pt x="2324692" y="0"/>
                </a:lnTo>
                <a:lnTo>
                  <a:pt x="2324692" y="2269745"/>
                </a:lnTo>
                <a:lnTo>
                  <a:pt x="0" y="2269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2421" y="7732205"/>
            <a:ext cx="7315200" cy="3391593"/>
          </a:xfrm>
          <a:custGeom>
            <a:avLst/>
            <a:gdLst/>
            <a:ahLst/>
            <a:cxnLst/>
            <a:rect r="r" b="b" t="t" l="l"/>
            <a:pathLst>
              <a:path h="3391593" w="7315200">
                <a:moveTo>
                  <a:pt x="0" y="0"/>
                </a:moveTo>
                <a:lnTo>
                  <a:pt x="7315200" y="0"/>
                </a:lnTo>
                <a:lnTo>
                  <a:pt x="7315200" y="3391592"/>
                </a:lnTo>
                <a:lnTo>
                  <a:pt x="0" y="339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0378" y="1111546"/>
            <a:ext cx="5209601" cy="7309390"/>
          </a:xfrm>
          <a:custGeom>
            <a:avLst/>
            <a:gdLst/>
            <a:ahLst/>
            <a:cxnLst/>
            <a:rect r="r" b="b" t="t" l="l"/>
            <a:pathLst>
              <a:path h="7309390" w="5209601">
                <a:moveTo>
                  <a:pt x="0" y="0"/>
                </a:moveTo>
                <a:lnTo>
                  <a:pt x="5209602" y="0"/>
                </a:lnTo>
                <a:lnTo>
                  <a:pt x="5209602" y="7309389"/>
                </a:lnTo>
                <a:lnTo>
                  <a:pt x="0" y="7309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661466"/>
            <a:ext cx="4180887" cy="243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2"/>
              </a:lnSpc>
              <a:spcBef>
                <a:spcPct val="0"/>
              </a:spcBef>
            </a:pPr>
            <a:r>
              <a:rPr lang="en-US" sz="2554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My name is Stefano. Ra Shane. My favorite color is blue. I love English class and anything that has to do with art!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175178"/>
            <a:ext cx="553209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HELLO!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061431" y="7732205"/>
            <a:ext cx="7315200" cy="3391593"/>
          </a:xfrm>
          <a:custGeom>
            <a:avLst/>
            <a:gdLst/>
            <a:ahLst/>
            <a:cxnLst/>
            <a:rect r="r" b="b" t="t" l="l"/>
            <a:pathLst>
              <a:path h="3391593" w="7315200">
                <a:moveTo>
                  <a:pt x="0" y="0"/>
                </a:moveTo>
                <a:lnTo>
                  <a:pt x="7315200" y="0"/>
                </a:lnTo>
                <a:lnTo>
                  <a:pt x="7315200" y="3391592"/>
                </a:lnTo>
                <a:lnTo>
                  <a:pt x="0" y="3391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76631" y="7732205"/>
            <a:ext cx="7315200" cy="3391593"/>
          </a:xfrm>
          <a:custGeom>
            <a:avLst/>
            <a:gdLst/>
            <a:ahLst/>
            <a:cxnLst/>
            <a:rect r="r" b="b" t="t" l="l"/>
            <a:pathLst>
              <a:path h="3391593" w="7315200">
                <a:moveTo>
                  <a:pt x="0" y="0"/>
                </a:moveTo>
                <a:lnTo>
                  <a:pt x="7315200" y="0"/>
                </a:lnTo>
                <a:lnTo>
                  <a:pt x="7315200" y="3391592"/>
                </a:lnTo>
                <a:lnTo>
                  <a:pt x="0" y="3391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413111" y="1111546"/>
            <a:ext cx="11288393" cy="8260924"/>
            <a:chOff x="0" y="0"/>
            <a:chExt cx="15051191" cy="1101456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/>
            <a:srcRect l="0" t="1153" r="0" b="1153"/>
            <a:stretch>
              <a:fillRect/>
            </a:stretch>
          </p:blipFill>
          <p:spPr>
            <a:xfrm flipH="false" flipV="false">
              <a:off x="0" y="0"/>
              <a:ext cx="15051191" cy="11014566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5719980" y="274313"/>
            <a:ext cx="5069076" cy="4967695"/>
          </a:xfrm>
          <a:custGeom>
            <a:avLst/>
            <a:gdLst/>
            <a:ahLst/>
            <a:cxnLst/>
            <a:rect r="r" b="b" t="t" l="l"/>
            <a:pathLst>
              <a:path h="4967695" w="5069076">
                <a:moveTo>
                  <a:pt x="0" y="0"/>
                </a:moveTo>
                <a:lnTo>
                  <a:pt x="5069076" y="0"/>
                </a:lnTo>
                <a:lnTo>
                  <a:pt x="5069076" y="4967695"/>
                </a:lnTo>
                <a:lnTo>
                  <a:pt x="0" y="4967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91491">
            <a:off x="3047468" y="-2665441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7991">
            <a:off x="6947546" y="-3127493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424150" y="-3052163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413" y="105942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708508">
            <a:off x="11191229" y="7586528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0682008">
            <a:off x="7291151" y="8048581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2814547" y="7973251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108508">
            <a:off x="-1098015" y="7491682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517991">
            <a:off x="40413" y="4171258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865888" y="2163342"/>
            <a:ext cx="4554038" cy="5960317"/>
            <a:chOff x="0" y="0"/>
            <a:chExt cx="3525957" cy="46147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612221" y="3221000"/>
            <a:ext cx="1061372" cy="1061372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866981" y="2163342"/>
            <a:ext cx="4554038" cy="5960317"/>
            <a:chOff x="0" y="0"/>
            <a:chExt cx="3525957" cy="46147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866981" y="2473857"/>
            <a:ext cx="4566983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5D68B5"/>
                </a:solidFill>
                <a:latin typeface="Poppins"/>
                <a:ea typeface="Poppins"/>
                <a:cs typeface="Poppins"/>
                <a:sym typeface="Poppins"/>
              </a:rPr>
              <a:t>Singing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606842" y="3221000"/>
            <a:ext cx="1061372" cy="1061372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9108508">
            <a:off x="15062501" y="8229600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5517991">
            <a:off x="14600449" y="4329523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675779" y="-147081"/>
            <a:ext cx="3650950" cy="4114800"/>
          </a:xfrm>
          <a:custGeom>
            <a:avLst/>
            <a:gdLst/>
            <a:ahLst/>
            <a:cxnLst/>
            <a:rect r="r" b="b" t="t" l="l"/>
            <a:pathLst>
              <a:path h="4114800" w="3650950">
                <a:moveTo>
                  <a:pt x="0" y="0"/>
                </a:moveTo>
                <a:lnTo>
                  <a:pt x="3650950" y="0"/>
                </a:lnTo>
                <a:lnTo>
                  <a:pt x="36509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1868075" y="2163342"/>
            <a:ext cx="4554038" cy="5960317"/>
            <a:chOff x="0" y="0"/>
            <a:chExt cx="3525957" cy="46147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525957" cy="4614767"/>
            </a:xfrm>
            <a:custGeom>
              <a:avLst/>
              <a:gdLst/>
              <a:ahLst/>
              <a:cxnLst/>
              <a:rect r="r" b="b" t="t" l="l"/>
              <a:pathLst>
                <a:path h="4614767" w="3525957">
                  <a:moveTo>
                    <a:pt x="3401497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01497" y="0"/>
                  </a:lnTo>
                  <a:cubicBezTo>
                    <a:pt x="3470077" y="0"/>
                    <a:pt x="3525957" y="55880"/>
                    <a:pt x="3525957" y="124460"/>
                  </a:cubicBezTo>
                  <a:lnTo>
                    <a:pt x="3525957" y="4490307"/>
                  </a:lnTo>
                  <a:cubicBezTo>
                    <a:pt x="3525957" y="4558887"/>
                    <a:pt x="3470077" y="4614767"/>
                    <a:pt x="3401497" y="4614767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2205498" y="2473857"/>
            <a:ext cx="3879192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5D68B5"/>
                </a:solidFill>
                <a:latin typeface="Poppins"/>
                <a:ea typeface="Poppins"/>
                <a:cs typeface="Poppins"/>
                <a:sym typeface="Poppins"/>
              </a:rPr>
              <a:t>Travelling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614408" y="3221000"/>
            <a:ext cx="1061372" cy="1061372"/>
            <a:chOff x="0" y="0"/>
            <a:chExt cx="6350000" cy="6350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2491240" y="4491922"/>
            <a:ext cx="3307707" cy="3307694"/>
            <a:chOff x="0" y="0"/>
            <a:chExt cx="6350000" cy="63499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7483674" y="4491922"/>
            <a:ext cx="3307707" cy="3307694"/>
            <a:chOff x="0" y="0"/>
            <a:chExt cx="6350000" cy="63499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2476108" y="4491922"/>
            <a:ext cx="3307707" cy="3307694"/>
            <a:chOff x="0" y="0"/>
            <a:chExt cx="6350000" cy="63499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4906" t="0" r="-24906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5647077" y="613247"/>
            <a:ext cx="7110345" cy="1297072"/>
            <a:chOff x="0" y="0"/>
            <a:chExt cx="1872683" cy="34161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872683" cy="341616"/>
            </a:xfrm>
            <a:custGeom>
              <a:avLst/>
              <a:gdLst/>
              <a:ahLst/>
              <a:cxnLst/>
              <a:rect r="r" b="b" t="t" l="l"/>
              <a:pathLst>
                <a:path h="341616" w="1872683">
                  <a:moveTo>
                    <a:pt x="55530" y="0"/>
                  </a:moveTo>
                  <a:lnTo>
                    <a:pt x="1817153" y="0"/>
                  </a:lnTo>
                  <a:cubicBezTo>
                    <a:pt x="1847822" y="0"/>
                    <a:pt x="1872683" y="24862"/>
                    <a:pt x="1872683" y="55530"/>
                  </a:cubicBezTo>
                  <a:lnTo>
                    <a:pt x="1872683" y="286086"/>
                  </a:lnTo>
                  <a:cubicBezTo>
                    <a:pt x="1872683" y="300813"/>
                    <a:pt x="1866833" y="314937"/>
                    <a:pt x="1856419" y="325351"/>
                  </a:cubicBezTo>
                  <a:cubicBezTo>
                    <a:pt x="1846005" y="335765"/>
                    <a:pt x="1831881" y="341616"/>
                    <a:pt x="1817153" y="341616"/>
                  </a:cubicBezTo>
                  <a:lnTo>
                    <a:pt x="55530" y="341616"/>
                  </a:lnTo>
                  <a:cubicBezTo>
                    <a:pt x="24862" y="341616"/>
                    <a:pt x="0" y="316754"/>
                    <a:pt x="0" y="286086"/>
                  </a:cubicBezTo>
                  <a:lnTo>
                    <a:pt x="0" y="55530"/>
                  </a:lnTo>
                  <a:cubicBezTo>
                    <a:pt x="0" y="24862"/>
                    <a:pt x="24862" y="0"/>
                    <a:pt x="5553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04775"/>
              <a:ext cx="1872683" cy="446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32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2197214" y="2470430"/>
            <a:ext cx="3879192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5D68B5"/>
                </a:solidFill>
                <a:latin typeface="Poppins"/>
                <a:ea typeface="Poppins"/>
                <a:cs typeface="Poppins"/>
                <a:sym typeface="Poppins"/>
              </a:rPr>
              <a:t>Dancing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612221" y="3317156"/>
            <a:ext cx="1061372" cy="70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613314" y="3269050"/>
            <a:ext cx="1061372" cy="69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16"/>
              </a:lnSpc>
              <a:spcBef>
                <a:spcPct val="0"/>
              </a:spcBef>
            </a:pPr>
            <a:r>
              <a:rPr lang="en-US" sz="3577" u="none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614408" y="3269050"/>
            <a:ext cx="1061372" cy="698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16"/>
              </a:lnSpc>
              <a:spcBef>
                <a:spcPct val="0"/>
              </a:spcBef>
            </a:pPr>
            <a:r>
              <a:rPr lang="en-US" sz="3577" u="none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35173" y="725067"/>
            <a:ext cx="162306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MY HOBBIES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9528" y="592205"/>
            <a:ext cx="16188944" cy="9102590"/>
          </a:xfrm>
          <a:custGeom>
            <a:avLst/>
            <a:gdLst/>
            <a:ahLst/>
            <a:cxnLst/>
            <a:rect r="r" b="b" t="t" l="l"/>
            <a:pathLst>
              <a:path h="9102590" w="16188944">
                <a:moveTo>
                  <a:pt x="0" y="0"/>
                </a:moveTo>
                <a:lnTo>
                  <a:pt x="16188944" y="0"/>
                </a:lnTo>
                <a:lnTo>
                  <a:pt x="16188944" y="9102590"/>
                </a:lnTo>
                <a:lnTo>
                  <a:pt x="0" y="91025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31276" y="2045825"/>
            <a:ext cx="8917134" cy="4104498"/>
            <a:chOff x="0" y="0"/>
            <a:chExt cx="11889512" cy="547266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5521" r="0" b="15521"/>
            <a:stretch>
              <a:fillRect/>
            </a:stretch>
          </p:blipFill>
          <p:spPr>
            <a:xfrm flipH="false" flipV="false">
              <a:off x="0" y="0"/>
              <a:ext cx="11889512" cy="547266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2497333" y="2045825"/>
            <a:ext cx="3836074" cy="4104498"/>
            <a:chOff x="0" y="0"/>
            <a:chExt cx="5114765" cy="547266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112" r="0" b="112"/>
            <a:stretch>
              <a:fillRect/>
            </a:stretch>
          </p:blipFill>
          <p:spPr>
            <a:xfrm flipH="false" flipV="false">
              <a:off x="0" y="0"/>
              <a:ext cx="5114765" cy="5472664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2088701" y="6416666"/>
            <a:ext cx="5962196" cy="2287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5"/>
              </a:lnSpc>
            </a:pPr>
            <a:r>
              <a:rPr lang="en-US" sz="7504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MEET</a:t>
            </a:r>
          </a:p>
          <a:p>
            <a:pPr algn="l" marL="0" indent="0" lvl="0">
              <a:lnSpc>
                <a:spcPts val="9005"/>
              </a:lnSpc>
            </a:pPr>
            <a:r>
              <a:rPr lang="en-US" sz="7504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MY FAMILY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259321" y="5136354"/>
            <a:ext cx="2378179" cy="2027938"/>
          </a:xfrm>
          <a:custGeom>
            <a:avLst/>
            <a:gdLst/>
            <a:ahLst/>
            <a:cxnLst/>
            <a:rect r="r" b="b" t="t" l="l"/>
            <a:pathLst>
              <a:path h="2027938" w="2378179">
                <a:moveTo>
                  <a:pt x="0" y="0"/>
                </a:moveTo>
                <a:lnTo>
                  <a:pt x="2378179" y="0"/>
                </a:lnTo>
                <a:lnTo>
                  <a:pt x="2378179" y="2027939"/>
                </a:lnTo>
                <a:lnTo>
                  <a:pt x="0" y="2027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72872" y="6623852"/>
            <a:ext cx="5559937" cy="97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32"/>
              </a:lnSpc>
              <a:spcBef>
                <a:spcPct val="0"/>
              </a:spcBef>
            </a:pPr>
            <a:r>
              <a:rPr lang="en-US" sz="2554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I live with my mom, dad, and my two brothers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759437"/>
            <a:ext cx="8604918" cy="4840827"/>
          </a:xfrm>
          <a:custGeom>
            <a:avLst/>
            <a:gdLst/>
            <a:ahLst/>
            <a:cxnLst/>
            <a:rect r="r" b="b" t="t" l="l"/>
            <a:pathLst>
              <a:path h="4840827" w="8604918">
                <a:moveTo>
                  <a:pt x="0" y="0"/>
                </a:moveTo>
                <a:lnTo>
                  <a:pt x="8604918" y="0"/>
                </a:lnTo>
                <a:lnTo>
                  <a:pt x="8604918" y="4840827"/>
                </a:lnTo>
                <a:lnTo>
                  <a:pt x="0" y="4840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1185" y="3942948"/>
            <a:ext cx="8604918" cy="4840827"/>
          </a:xfrm>
          <a:custGeom>
            <a:avLst/>
            <a:gdLst/>
            <a:ahLst/>
            <a:cxnLst/>
            <a:rect r="r" b="b" t="t" l="l"/>
            <a:pathLst>
              <a:path h="4840827" w="8604918">
                <a:moveTo>
                  <a:pt x="0" y="0"/>
                </a:moveTo>
                <a:lnTo>
                  <a:pt x="8604917" y="0"/>
                </a:lnTo>
                <a:lnTo>
                  <a:pt x="8604917" y="4840827"/>
                </a:lnTo>
                <a:lnTo>
                  <a:pt x="0" y="48408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73793" y="1197154"/>
            <a:ext cx="13884617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MEET</a:t>
            </a:r>
          </a:p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MY FRIEND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1185" y="1206679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0" y="0"/>
                </a:moveTo>
                <a:lnTo>
                  <a:pt x="2229473" y="0"/>
                </a:lnTo>
                <a:lnTo>
                  <a:pt x="22294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519444" y="1206679"/>
            <a:ext cx="2229473" cy="4114800"/>
          </a:xfrm>
          <a:custGeom>
            <a:avLst/>
            <a:gdLst/>
            <a:ahLst/>
            <a:cxnLst/>
            <a:rect r="r" b="b" t="t" l="l"/>
            <a:pathLst>
              <a:path h="4114800" w="2229473">
                <a:moveTo>
                  <a:pt x="2229474" y="0"/>
                </a:moveTo>
                <a:lnTo>
                  <a:pt x="0" y="0"/>
                </a:lnTo>
                <a:lnTo>
                  <a:pt x="0" y="4114800"/>
                </a:lnTo>
                <a:lnTo>
                  <a:pt x="2229474" y="4114800"/>
                </a:lnTo>
                <a:lnTo>
                  <a:pt x="22294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68463" y="7762232"/>
            <a:ext cx="2284480" cy="2222176"/>
          </a:xfrm>
          <a:custGeom>
            <a:avLst/>
            <a:gdLst/>
            <a:ahLst/>
            <a:cxnLst/>
            <a:rect r="r" b="b" t="t" l="l"/>
            <a:pathLst>
              <a:path h="2222176" w="2284480">
                <a:moveTo>
                  <a:pt x="0" y="0"/>
                </a:moveTo>
                <a:lnTo>
                  <a:pt x="2284480" y="0"/>
                </a:lnTo>
                <a:lnTo>
                  <a:pt x="2284480" y="2222177"/>
                </a:lnTo>
                <a:lnTo>
                  <a:pt x="0" y="22221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7761067"/>
            <a:ext cx="3388446" cy="2525933"/>
          </a:xfrm>
          <a:custGeom>
            <a:avLst/>
            <a:gdLst/>
            <a:ahLst/>
            <a:cxnLst/>
            <a:rect r="r" b="b" t="t" l="l"/>
            <a:pathLst>
              <a:path h="2525933" w="3388446">
                <a:moveTo>
                  <a:pt x="0" y="0"/>
                </a:moveTo>
                <a:lnTo>
                  <a:pt x="3388446" y="0"/>
                </a:lnTo>
                <a:lnTo>
                  <a:pt x="3388446" y="2525933"/>
                </a:lnTo>
                <a:lnTo>
                  <a:pt x="0" y="25259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41089" y="3759437"/>
            <a:ext cx="6014479" cy="8019306"/>
          </a:xfrm>
          <a:custGeom>
            <a:avLst/>
            <a:gdLst/>
            <a:ahLst/>
            <a:cxnLst/>
            <a:rect r="r" b="b" t="t" l="l"/>
            <a:pathLst>
              <a:path h="8019306" w="6014479">
                <a:moveTo>
                  <a:pt x="0" y="0"/>
                </a:moveTo>
                <a:lnTo>
                  <a:pt x="6014479" y="0"/>
                </a:lnTo>
                <a:lnTo>
                  <a:pt x="6014479" y="8019306"/>
                </a:lnTo>
                <a:lnTo>
                  <a:pt x="0" y="80193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92815" y="5295611"/>
            <a:ext cx="8604918" cy="701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18"/>
              </a:lnSpc>
              <a:spcBef>
                <a:spcPct val="0"/>
              </a:spcBef>
            </a:pPr>
            <a:r>
              <a:rPr lang="en-US" sz="3870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His name is Devon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07406">
            <a:off x="-1072359" y="4442130"/>
            <a:ext cx="6990020" cy="4460904"/>
          </a:xfrm>
          <a:custGeom>
            <a:avLst/>
            <a:gdLst/>
            <a:ahLst/>
            <a:cxnLst/>
            <a:rect r="r" b="b" t="t" l="l"/>
            <a:pathLst>
              <a:path h="4460904" w="6990020">
                <a:moveTo>
                  <a:pt x="0" y="0"/>
                </a:moveTo>
                <a:lnTo>
                  <a:pt x="6990020" y="0"/>
                </a:lnTo>
                <a:lnTo>
                  <a:pt x="6990020" y="4460904"/>
                </a:lnTo>
                <a:lnTo>
                  <a:pt x="0" y="446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221487"/>
            <a:ext cx="6990020" cy="4460904"/>
          </a:xfrm>
          <a:custGeom>
            <a:avLst/>
            <a:gdLst/>
            <a:ahLst/>
            <a:cxnLst/>
            <a:rect r="r" b="b" t="t" l="l"/>
            <a:pathLst>
              <a:path h="4460904" w="6990020">
                <a:moveTo>
                  <a:pt x="0" y="0"/>
                </a:moveTo>
                <a:lnTo>
                  <a:pt x="6990020" y="0"/>
                </a:lnTo>
                <a:lnTo>
                  <a:pt x="6990020" y="4460904"/>
                </a:lnTo>
                <a:lnTo>
                  <a:pt x="0" y="446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81387" y="3058164"/>
            <a:ext cx="6939085" cy="5960317"/>
            <a:chOff x="0" y="0"/>
            <a:chExt cx="5372576" cy="46147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2577" cy="4614767"/>
            </a:xfrm>
            <a:custGeom>
              <a:avLst/>
              <a:gdLst/>
              <a:ahLst/>
              <a:cxnLst/>
              <a:rect r="r" b="b" t="t" l="l"/>
              <a:pathLst>
                <a:path h="4614767" w="537257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027400" y="-118551"/>
            <a:ext cx="6990020" cy="4460904"/>
          </a:xfrm>
          <a:custGeom>
            <a:avLst/>
            <a:gdLst/>
            <a:ahLst/>
            <a:cxnLst/>
            <a:rect r="r" b="b" t="t" l="l"/>
            <a:pathLst>
              <a:path h="4460904" w="6990020">
                <a:moveTo>
                  <a:pt x="0" y="0"/>
                </a:moveTo>
                <a:lnTo>
                  <a:pt x="6990019" y="0"/>
                </a:lnTo>
                <a:lnTo>
                  <a:pt x="6990019" y="4460903"/>
                </a:lnTo>
                <a:lnTo>
                  <a:pt x="0" y="446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207406">
            <a:off x="15804210" y="6045960"/>
            <a:ext cx="6192951" cy="3952229"/>
          </a:xfrm>
          <a:custGeom>
            <a:avLst/>
            <a:gdLst/>
            <a:ahLst/>
            <a:cxnLst/>
            <a:rect r="r" b="b" t="t" l="l"/>
            <a:pathLst>
              <a:path h="3952229" w="6192951">
                <a:moveTo>
                  <a:pt x="0" y="0"/>
                </a:moveTo>
                <a:lnTo>
                  <a:pt x="6192951" y="0"/>
                </a:lnTo>
                <a:lnTo>
                  <a:pt x="6192951" y="3952228"/>
                </a:lnTo>
                <a:lnTo>
                  <a:pt x="0" y="3952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712749">
            <a:off x="6754097" y="10657324"/>
            <a:ext cx="8442827" cy="5388059"/>
          </a:xfrm>
          <a:custGeom>
            <a:avLst/>
            <a:gdLst/>
            <a:ahLst/>
            <a:cxnLst/>
            <a:rect r="r" b="b" t="t" l="l"/>
            <a:pathLst>
              <a:path h="5388059" w="8442827">
                <a:moveTo>
                  <a:pt x="0" y="0"/>
                </a:moveTo>
                <a:lnTo>
                  <a:pt x="8442828" y="0"/>
                </a:lnTo>
                <a:lnTo>
                  <a:pt x="8442828" y="5388059"/>
                </a:lnTo>
                <a:lnTo>
                  <a:pt x="0" y="538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367528" y="3058164"/>
            <a:ext cx="6939085" cy="5960317"/>
            <a:chOff x="0" y="0"/>
            <a:chExt cx="5372576" cy="46147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372577" cy="4614767"/>
            </a:xfrm>
            <a:custGeom>
              <a:avLst/>
              <a:gdLst/>
              <a:ahLst/>
              <a:cxnLst/>
              <a:rect r="r" b="b" t="t" l="l"/>
              <a:pathLst>
                <a:path h="4614767" w="5372577">
                  <a:moveTo>
                    <a:pt x="5248116" y="4614767"/>
                  </a:moveTo>
                  <a:lnTo>
                    <a:pt x="124460" y="4614767"/>
                  </a:lnTo>
                  <a:cubicBezTo>
                    <a:pt x="55880" y="4614767"/>
                    <a:pt x="0" y="4558887"/>
                    <a:pt x="0" y="449030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48116" y="0"/>
                  </a:lnTo>
                  <a:cubicBezTo>
                    <a:pt x="5316696" y="0"/>
                    <a:pt x="5372577" y="55880"/>
                    <a:pt x="5372577" y="124460"/>
                  </a:cubicBezTo>
                  <a:lnTo>
                    <a:pt x="5372577" y="4490307"/>
                  </a:lnTo>
                  <a:cubicBezTo>
                    <a:pt x="5372577" y="4558887"/>
                    <a:pt x="5316696" y="4614767"/>
                    <a:pt x="5248116" y="4614767"/>
                  </a:cubicBezTo>
                  <a:close/>
                </a:path>
              </a:pathLst>
            </a:custGeom>
            <a:solidFill>
              <a:srgbClr val="C9EDF7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765591" y="3415137"/>
            <a:ext cx="5370678" cy="5246370"/>
            <a:chOff x="0" y="0"/>
            <a:chExt cx="4828540" cy="47167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71" t="0" r="-23271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0151731" y="3415137"/>
            <a:ext cx="5370678" cy="5246370"/>
            <a:chOff x="0" y="0"/>
            <a:chExt cx="4828540" cy="47167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23271" t="0" r="-23271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62902" y="495939"/>
            <a:ext cx="9580963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4"/>
              </a:lnSpc>
            </a:pPr>
            <a:r>
              <a:rPr lang="en-US" sz="8004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MEET</a:t>
            </a:r>
          </a:p>
          <a:p>
            <a:pPr algn="ctr" marL="0" indent="0" lvl="0">
              <a:lnSpc>
                <a:spcPts val="9604"/>
              </a:lnSpc>
            </a:pPr>
            <a:r>
              <a:rPr lang="en-US" sz="8004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MY DREAM PETS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92943" y="8875606"/>
            <a:ext cx="2315973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Rosco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92704" y="8875606"/>
            <a:ext cx="2088733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Rebel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50193">
            <a:off x="3557491" y="9044047"/>
            <a:ext cx="8442827" cy="5388059"/>
          </a:xfrm>
          <a:custGeom>
            <a:avLst/>
            <a:gdLst/>
            <a:ahLst/>
            <a:cxnLst/>
            <a:rect r="r" b="b" t="t" l="l"/>
            <a:pathLst>
              <a:path h="5388059" w="8442827">
                <a:moveTo>
                  <a:pt x="0" y="0"/>
                </a:moveTo>
                <a:lnTo>
                  <a:pt x="8442828" y="0"/>
                </a:lnTo>
                <a:lnTo>
                  <a:pt x="8442828" y="5388059"/>
                </a:lnTo>
                <a:lnTo>
                  <a:pt x="0" y="5388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23867" y="1239417"/>
            <a:ext cx="2115040" cy="2655872"/>
          </a:xfrm>
          <a:custGeom>
            <a:avLst/>
            <a:gdLst/>
            <a:ahLst/>
            <a:cxnLst/>
            <a:rect r="r" b="b" t="t" l="l"/>
            <a:pathLst>
              <a:path h="2655872" w="2115040">
                <a:moveTo>
                  <a:pt x="0" y="0"/>
                </a:moveTo>
                <a:lnTo>
                  <a:pt x="2115040" y="0"/>
                </a:lnTo>
                <a:lnTo>
                  <a:pt x="2115040" y="2655872"/>
                </a:lnTo>
                <a:lnTo>
                  <a:pt x="0" y="265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144260" y="6438749"/>
            <a:ext cx="2115040" cy="2655872"/>
          </a:xfrm>
          <a:custGeom>
            <a:avLst/>
            <a:gdLst/>
            <a:ahLst/>
            <a:cxnLst/>
            <a:rect r="r" b="b" t="t" l="l"/>
            <a:pathLst>
              <a:path h="2655872" w="2115040">
                <a:moveTo>
                  <a:pt x="0" y="0"/>
                </a:moveTo>
                <a:lnTo>
                  <a:pt x="2115040" y="0"/>
                </a:lnTo>
                <a:lnTo>
                  <a:pt x="2115040" y="2655872"/>
                </a:lnTo>
                <a:lnTo>
                  <a:pt x="0" y="2655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674056">
            <a:off x="12227419" y="9299051"/>
            <a:ext cx="9013573" cy="5752299"/>
          </a:xfrm>
          <a:custGeom>
            <a:avLst/>
            <a:gdLst/>
            <a:ahLst/>
            <a:cxnLst/>
            <a:rect r="r" b="b" t="t" l="l"/>
            <a:pathLst>
              <a:path h="5752299" w="9013573">
                <a:moveTo>
                  <a:pt x="0" y="0"/>
                </a:moveTo>
                <a:lnTo>
                  <a:pt x="9013574" y="0"/>
                </a:lnTo>
                <a:lnTo>
                  <a:pt x="9013574" y="5752298"/>
                </a:lnTo>
                <a:lnTo>
                  <a:pt x="0" y="5752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207406">
            <a:off x="-4383949" y="-1562535"/>
            <a:ext cx="6990020" cy="4460904"/>
          </a:xfrm>
          <a:custGeom>
            <a:avLst/>
            <a:gdLst/>
            <a:ahLst/>
            <a:cxnLst/>
            <a:rect r="r" b="b" t="t" l="l"/>
            <a:pathLst>
              <a:path h="4460904" w="6990020">
                <a:moveTo>
                  <a:pt x="0" y="0"/>
                </a:moveTo>
                <a:lnTo>
                  <a:pt x="6990020" y="0"/>
                </a:lnTo>
                <a:lnTo>
                  <a:pt x="6990020" y="4460903"/>
                </a:lnTo>
                <a:lnTo>
                  <a:pt x="0" y="446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642" y="4017650"/>
            <a:ext cx="6183305" cy="2866805"/>
          </a:xfrm>
          <a:custGeom>
            <a:avLst/>
            <a:gdLst/>
            <a:ahLst/>
            <a:cxnLst/>
            <a:rect r="r" b="b" t="t" l="l"/>
            <a:pathLst>
              <a:path h="2866805" w="6183305">
                <a:moveTo>
                  <a:pt x="0" y="0"/>
                </a:moveTo>
                <a:lnTo>
                  <a:pt x="6183305" y="0"/>
                </a:lnTo>
                <a:lnTo>
                  <a:pt x="6183305" y="2866805"/>
                </a:lnTo>
                <a:lnTo>
                  <a:pt x="0" y="28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89663" y="4017650"/>
            <a:ext cx="6183305" cy="2866805"/>
          </a:xfrm>
          <a:custGeom>
            <a:avLst/>
            <a:gdLst/>
            <a:ahLst/>
            <a:cxnLst/>
            <a:rect r="r" b="b" t="t" l="l"/>
            <a:pathLst>
              <a:path h="2866805" w="6183305">
                <a:moveTo>
                  <a:pt x="0" y="0"/>
                </a:moveTo>
                <a:lnTo>
                  <a:pt x="6183305" y="0"/>
                </a:lnTo>
                <a:lnTo>
                  <a:pt x="6183305" y="2866805"/>
                </a:lnTo>
                <a:lnTo>
                  <a:pt x="0" y="2866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7283" y="6600636"/>
            <a:ext cx="6183305" cy="2866805"/>
          </a:xfrm>
          <a:custGeom>
            <a:avLst/>
            <a:gdLst/>
            <a:ahLst/>
            <a:cxnLst/>
            <a:rect r="r" b="b" t="t" l="l"/>
            <a:pathLst>
              <a:path h="2866805" w="6183305">
                <a:moveTo>
                  <a:pt x="0" y="0"/>
                </a:moveTo>
                <a:lnTo>
                  <a:pt x="6183305" y="0"/>
                </a:lnTo>
                <a:lnTo>
                  <a:pt x="6183305" y="2866805"/>
                </a:lnTo>
                <a:lnTo>
                  <a:pt x="0" y="28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83305" y="6600636"/>
            <a:ext cx="6183305" cy="2866805"/>
          </a:xfrm>
          <a:custGeom>
            <a:avLst/>
            <a:gdLst/>
            <a:ahLst/>
            <a:cxnLst/>
            <a:rect r="r" b="b" t="t" l="l"/>
            <a:pathLst>
              <a:path h="2866805" w="6183305">
                <a:moveTo>
                  <a:pt x="0" y="0"/>
                </a:moveTo>
                <a:lnTo>
                  <a:pt x="6183305" y="0"/>
                </a:lnTo>
                <a:lnTo>
                  <a:pt x="6183305" y="2866805"/>
                </a:lnTo>
                <a:lnTo>
                  <a:pt x="0" y="2866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329771"/>
            <a:ext cx="6183305" cy="2866805"/>
          </a:xfrm>
          <a:custGeom>
            <a:avLst/>
            <a:gdLst/>
            <a:ahLst/>
            <a:cxnLst/>
            <a:rect r="r" b="b" t="t" l="l"/>
            <a:pathLst>
              <a:path h="2866805" w="6183305">
                <a:moveTo>
                  <a:pt x="0" y="0"/>
                </a:moveTo>
                <a:lnTo>
                  <a:pt x="6183305" y="0"/>
                </a:lnTo>
                <a:lnTo>
                  <a:pt x="6183305" y="2866805"/>
                </a:lnTo>
                <a:lnTo>
                  <a:pt x="0" y="28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96022" y="9329771"/>
            <a:ext cx="6183305" cy="2866805"/>
          </a:xfrm>
          <a:custGeom>
            <a:avLst/>
            <a:gdLst/>
            <a:ahLst/>
            <a:cxnLst/>
            <a:rect r="r" b="b" t="t" l="l"/>
            <a:pathLst>
              <a:path h="2866805" w="6183305">
                <a:moveTo>
                  <a:pt x="0" y="0"/>
                </a:moveTo>
                <a:lnTo>
                  <a:pt x="6183304" y="0"/>
                </a:lnTo>
                <a:lnTo>
                  <a:pt x="6183304" y="2866805"/>
                </a:lnTo>
                <a:lnTo>
                  <a:pt x="0" y="28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11053" y="4017650"/>
            <a:ext cx="6183305" cy="2866805"/>
          </a:xfrm>
          <a:custGeom>
            <a:avLst/>
            <a:gdLst/>
            <a:ahLst/>
            <a:cxnLst/>
            <a:rect r="r" b="b" t="t" l="l"/>
            <a:pathLst>
              <a:path h="2866805" w="6183305">
                <a:moveTo>
                  <a:pt x="0" y="0"/>
                </a:moveTo>
                <a:lnTo>
                  <a:pt x="6183305" y="0"/>
                </a:lnTo>
                <a:lnTo>
                  <a:pt x="6183305" y="2866805"/>
                </a:lnTo>
                <a:lnTo>
                  <a:pt x="0" y="28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04695" y="6600636"/>
            <a:ext cx="6183305" cy="2866805"/>
          </a:xfrm>
          <a:custGeom>
            <a:avLst/>
            <a:gdLst/>
            <a:ahLst/>
            <a:cxnLst/>
            <a:rect r="r" b="b" t="t" l="l"/>
            <a:pathLst>
              <a:path h="2866805" w="6183305">
                <a:moveTo>
                  <a:pt x="0" y="0"/>
                </a:moveTo>
                <a:lnTo>
                  <a:pt x="6183305" y="0"/>
                </a:lnTo>
                <a:lnTo>
                  <a:pt x="6183305" y="2866805"/>
                </a:lnTo>
                <a:lnTo>
                  <a:pt x="0" y="28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17412" y="9329771"/>
            <a:ext cx="6183305" cy="2866805"/>
          </a:xfrm>
          <a:custGeom>
            <a:avLst/>
            <a:gdLst/>
            <a:ahLst/>
            <a:cxnLst/>
            <a:rect r="r" b="b" t="t" l="l"/>
            <a:pathLst>
              <a:path h="2866805" w="6183305">
                <a:moveTo>
                  <a:pt x="0" y="0"/>
                </a:moveTo>
                <a:lnTo>
                  <a:pt x="6183305" y="0"/>
                </a:lnTo>
                <a:lnTo>
                  <a:pt x="6183305" y="2866805"/>
                </a:lnTo>
                <a:lnTo>
                  <a:pt x="0" y="28668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17646" y="2516450"/>
            <a:ext cx="12740056" cy="7154286"/>
          </a:xfrm>
          <a:custGeom>
            <a:avLst/>
            <a:gdLst/>
            <a:ahLst/>
            <a:cxnLst/>
            <a:rect r="r" b="b" t="t" l="l"/>
            <a:pathLst>
              <a:path h="7154286" w="12740056">
                <a:moveTo>
                  <a:pt x="0" y="0"/>
                </a:moveTo>
                <a:lnTo>
                  <a:pt x="12740056" y="0"/>
                </a:lnTo>
                <a:lnTo>
                  <a:pt x="12740056" y="7154286"/>
                </a:lnTo>
                <a:lnTo>
                  <a:pt x="0" y="71542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84943" y="982925"/>
            <a:ext cx="1271811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4"/>
              </a:lnSpc>
            </a:pPr>
            <a:r>
              <a:rPr lang="en-US" sz="8004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MY FAVORITE SUBJECT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87283" y="0"/>
            <a:ext cx="2658364" cy="2753485"/>
          </a:xfrm>
          <a:custGeom>
            <a:avLst/>
            <a:gdLst/>
            <a:ahLst/>
            <a:cxnLst/>
            <a:rect r="r" b="b" t="t" l="l"/>
            <a:pathLst>
              <a:path h="2753485" w="2658364">
                <a:moveTo>
                  <a:pt x="0" y="0"/>
                </a:moveTo>
                <a:lnTo>
                  <a:pt x="2658365" y="0"/>
                </a:lnTo>
                <a:lnTo>
                  <a:pt x="2658365" y="2753485"/>
                </a:lnTo>
                <a:lnTo>
                  <a:pt x="0" y="27534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5535994" y="0"/>
            <a:ext cx="2658364" cy="2753485"/>
          </a:xfrm>
          <a:custGeom>
            <a:avLst/>
            <a:gdLst/>
            <a:ahLst/>
            <a:cxnLst/>
            <a:rect r="r" b="b" t="t" l="l"/>
            <a:pathLst>
              <a:path h="2753485" w="2658364">
                <a:moveTo>
                  <a:pt x="2658364" y="0"/>
                </a:moveTo>
                <a:lnTo>
                  <a:pt x="0" y="0"/>
                </a:lnTo>
                <a:lnTo>
                  <a:pt x="0" y="2753485"/>
                </a:lnTo>
                <a:lnTo>
                  <a:pt x="2658364" y="2753485"/>
                </a:lnTo>
                <a:lnTo>
                  <a:pt x="26583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288837" y="4216049"/>
            <a:ext cx="9597673" cy="3755090"/>
          </a:xfrm>
          <a:custGeom>
            <a:avLst/>
            <a:gdLst/>
            <a:ahLst/>
            <a:cxnLst/>
            <a:rect r="r" b="b" t="t" l="l"/>
            <a:pathLst>
              <a:path h="3755090" w="9597673">
                <a:moveTo>
                  <a:pt x="0" y="0"/>
                </a:moveTo>
                <a:lnTo>
                  <a:pt x="9597674" y="0"/>
                </a:lnTo>
                <a:lnTo>
                  <a:pt x="9597674" y="3755089"/>
                </a:lnTo>
                <a:lnTo>
                  <a:pt x="0" y="37550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5069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9012259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46248" y="0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46248" y="450693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46248" y="9012259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1009" y="152097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1009" y="4659031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1009" y="9164356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7" y="0"/>
                </a:lnTo>
                <a:lnTo>
                  <a:pt x="4446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92081" y="804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092081" y="4507738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92081" y="9013063"/>
            <a:ext cx="4446248" cy="4114800"/>
          </a:xfrm>
          <a:custGeom>
            <a:avLst/>
            <a:gdLst/>
            <a:ahLst/>
            <a:cxnLst/>
            <a:rect r="r" b="b" t="t" l="l"/>
            <a:pathLst>
              <a:path h="4114800" w="4446248">
                <a:moveTo>
                  <a:pt x="0" y="0"/>
                </a:moveTo>
                <a:lnTo>
                  <a:pt x="4446248" y="0"/>
                </a:lnTo>
                <a:lnTo>
                  <a:pt x="4446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4370" y="2367613"/>
            <a:ext cx="13762428" cy="7556824"/>
          </a:xfrm>
          <a:custGeom>
            <a:avLst/>
            <a:gdLst/>
            <a:ahLst/>
            <a:cxnLst/>
            <a:rect r="r" b="b" t="t" l="l"/>
            <a:pathLst>
              <a:path h="7556824" w="13762428">
                <a:moveTo>
                  <a:pt x="0" y="0"/>
                </a:moveTo>
                <a:lnTo>
                  <a:pt x="13762428" y="0"/>
                </a:lnTo>
                <a:lnTo>
                  <a:pt x="13762428" y="7556825"/>
                </a:lnTo>
                <a:lnTo>
                  <a:pt x="0" y="7556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93107" y="0"/>
            <a:ext cx="3666193" cy="3961505"/>
          </a:xfrm>
          <a:custGeom>
            <a:avLst/>
            <a:gdLst/>
            <a:ahLst/>
            <a:cxnLst/>
            <a:rect r="r" b="b" t="t" l="l"/>
            <a:pathLst>
              <a:path h="3961505" w="3666193">
                <a:moveTo>
                  <a:pt x="0" y="0"/>
                </a:moveTo>
                <a:lnTo>
                  <a:pt x="3666193" y="0"/>
                </a:lnTo>
                <a:lnTo>
                  <a:pt x="3666193" y="3961505"/>
                </a:lnTo>
                <a:lnTo>
                  <a:pt x="0" y="39615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558248" y="1028700"/>
            <a:ext cx="6080525" cy="1338913"/>
            <a:chOff x="0" y="0"/>
            <a:chExt cx="1601455" cy="3526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01455" cy="352636"/>
            </a:xfrm>
            <a:custGeom>
              <a:avLst/>
              <a:gdLst/>
              <a:ahLst/>
              <a:cxnLst/>
              <a:rect r="r" b="b" t="t" l="l"/>
              <a:pathLst>
                <a:path h="352636" w="1601455">
                  <a:moveTo>
                    <a:pt x="64935" y="0"/>
                  </a:moveTo>
                  <a:lnTo>
                    <a:pt x="1536520" y="0"/>
                  </a:lnTo>
                  <a:cubicBezTo>
                    <a:pt x="1553742" y="0"/>
                    <a:pt x="1570258" y="6841"/>
                    <a:pt x="1582436" y="19019"/>
                  </a:cubicBezTo>
                  <a:cubicBezTo>
                    <a:pt x="1594614" y="31197"/>
                    <a:pt x="1601455" y="47713"/>
                    <a:pt x="1601455" y="64935"/>
                  </a:cubicBezTo>
                  <a:lnTo>
                    <a:pt x="1601455" y="287701"/>
                  </a:lnTo>
                  <a:cubicBezTo>
                    <a:pt x="1601455" y="323563"/>
                    <a:pt x="1572383" y="352636"/>
                    <a:pt x="1536520" y="352636"/>
                  </a:cubicBezTo>
                  <a:lnTo>
                    <a:pt x="64935" y="352636"/>
                  </a:lnTo>
                  <a:cubicBezTo>
                    <a:pt x="29072" y="352636"/>
                    <a:pt x="0" y="323563"/>
                    <a:pt x="0" y="287701"/>
                  </a:cubicBezTo>
                  <a:lnTo>
                    <a:pt x="0" y="64935"/>
                  </a:lnTo>
                  <a:cubicBezTo>
                    <a:pt x="0" y="29072"/>
                    <a:pt x="29072" y="0"/>
                    <a:pt x="649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601455" cy="457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32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676577" y="1138888"/>
            <a:ext cx="596219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4"/>
              </a:lnSpc>
            </a:pPr>
            <a:r>
              <a:rPr lang="en-US" sz="8004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MY HOPES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34680" y="4866969"/>
            <a:ext cx="7024620" cy="1338913"/>
            <a:chOff x="0" y="0"/>
            <a:chExt cx="1850106" cy="3526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50106" cy="352636"/>
            </a:xfrm>
            <a:custGeom>
              <a:avLst/>
              <a:gdLst/>
              <a:ahLst/>
              <a:cxnLst/>
              <a:rect r="r" b="b" t="t" l="l"/>
              <a:pathLst>
                <a:path h="352636" w="1850106">
                  <a:moveTo>
                    <a:pt x="56208" y="0"/>
                  </a:moveTo>
                  <a:lnTo>
                    <a:pt x="1793898" y="0"/>
                  </a:lnTo>
                  <a:cubicBezTo>
                    <a:pt x="1824941" y="0"/>
                    <a:pt x="1850106" y="25165"/>
                    <a:pt x="1850106" y="56208"/>
                  </a:cubicBezTo>
                  <a:lnTo>
                    <a:pt x="1850106" y="296428"/>
                  </a:lnTo>
                  <a:cubicBezTo>
                    <a:pt x="1850106" y="311335"/>
                    <a:pt x="1844184" y="325632"/>
                    <a:pt x="1833643" y="336173"/>
                  </a:cubicBezTo>
                  <a:cubicBezTo>
                    <a:pt x="1823102" y="346714"/>
                    <a:pt x="1808805" y="352636"/>
                    <a:pt x="1793898" y="352636"/>
                  </a:cubicBezTo>
                  <a:lnTo>
                    <a:pt x="56208" y="352636"/>
                  </a:lnTo>
                  <a:cubicBezTo>
                    <a:pt x="41301" y="352636"/>
                    <a:pt x="27004" y="346714"/>
                    <a:pt x="16463" y="336173"/>
                  </a:cubicBezTo>
                  <a:cubicBezTo>
                    <a:pt x="5922" y="325632"/>
                    <a:pt x="0" y="311335"/>
                    <a:pt x="0" y="296428"/>
                  </a:cubicBezTo>
                  <a:lnTo>
                    <a:pt x="0" y="56208"/>
                  </a:lnTo>
                  <a:cubicBezTo>
                    <a:pt x="0" y="41301"/>
                    <a:pt x="5922" y="27004"/>
                    <a:pt x="16463" y="16463"/>
                  </a:cubicBezTo>
                  <a:cubicBezTo>
                    <a:pt x="27004" y="5922"/>
                    <a:pt x="41301" y="0"/>
                    <a:pt x="562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1850106" cy="4574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83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915212" y="4917301"/>
            <a:ext cx="734408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4"/>
              </a:lnSpc>
            </a:pPr>
            <a:r>
              <a:rPr lang="en-US" sz="8004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MY DREAMS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76577" y="3447548"/>
            <a:ext cx="5935542" cy="3268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2"/>
              </a:lnSpc>
            </a:pPr>
            <a:r>
              <a:rPr lang="en-US" sz="4601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I hope to have a great school year and make honor roll in Teaching!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28252" y="6815482"/>
            <a:ext cx="5075697" cy="2452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2"/>
              </a:lnSpc>
            </a:pPr>
            <a:r>
              <a:rPr lang="en-US" sz="4601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My dream is to be a best Teacher!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77577" y="638349"/>
            <a:ext cx="6176992" cy="8388508"/>
          </a:xfrm>
          <a:custGeom>
            <a:avLst/>
            <a:gdLst/>
            <a:ahLst/>
            <a:cxnLst/>
            <a:rect r="r" b="b" t="t" l="l"/>
            <a:pathLst>
              <a:path h="8388508" w="6176992">
                <a:moveTo>
                  <a:pt x="0" y="0"/>
                </a:moveTo>
                <a:lnTo>
                  <a:pt x="6176992" y="0"/>
                </a:lnTo>
                <a:lnTo>
                  <a:pt x="6176992" y="8388508"/>
                </a:lnTo>
                <a:lnTo>
                  <a:pt x="0" y="8388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21031" y="3063033"/>
            <a:ext cx="6559425" cy="6407602"/>
            <a:chOff x="0" y="0"/>
            <a:chExt cx="4828540" cy="4716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4"/>
              <a:stretch>
                <a:fillRect l="-23271" t="0" r="-23271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42642" y="7520422"/>
            <a:ext cx="2420289" cy="2354281"/>
          </a:xfrm>
          <a:custGeom>
            <a:avLst/>
            <a:gdLst/>
            <a:ahLst/>
            <a:cxnLst/>
            <a:rect r="r" b="b" t="t" l="l"/>
            <a:pathLst>
              <a:path h="2354281" w="2420289">
                <a:moveTo>
                  <a:pt x="0" y="0"/>
                </a:moveTo>
                <a:lnTo>
                  <a:pt x="2420289" y="0"/>
                </a:lnTo>
                <a:lnTo>
                  <a:pt x="2420289" y="2354280"/>
                </a:lnTo>
                <a:lnTo>
                  <a:pt x="0" y="2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93586">
            <a:off x="7976002" y="-506839"/>
            <a:ext cx="2685943" cy="2290377"/>
          </a:xfrm>
          <a:custGeom>
            <a:avLst/>
            <a:gdLst/>
            <a:ahLst/>
            <a:cxnLst/>
            <a:rect r="r" b="b" t="t" l="l"/>
            <a:pathLst>
              <a:path h="2290377" w="2685943">
                <a:moveTo>
                  <a:pt x="0" y="0"/>
                </a:moveTo>
                <a:lnTo>
                  <a:pt x="2685943" y="0"/>
                </a:lnTo>
                <a:lnTo>
                  <a:pt x="2685943" y="2290377"/>
                </a:lnTo>
                <a:lnTo>
                  <a:pt x="0" y="2290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966241">
            <a:off x="15208206" y="8325447"/>
            <a:ext cx="2685943" cy="2290377"/>
          </a:xfrm>
          <a:custGeom>
            <a:avLst/>
            <a:gdLst/>
            <a:ahLst/>
            <a:cxnLst/>
            <a:rect r="r" b="b" t="t" l="l"/>
            <a:pathLst>
              <a:path h="2290377" w="2685943">
                <a:moveTo>
                  <a:pt x="0" y="0"/>
                </a:moveTo>
                <a:lnTo>
                  <a:pt x="2685942" y="0"/>
                </a:lnTo>
                <a:lnTo>
                  <a:pt x="2685942" y="2290376"/>
                </a:lnTo>
                <a:lnTo>
                  <a:pt x="0" y="2290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15108"/>
            <a:ext cx="734408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4"/>
              </a:lnSpc>
            </a:pPr>
            <a:r>
              <a:rPr lang="en-US" sz="8004">
                <a:solidFill>
                  <a:srgbClr val="5D69B4"/>
                </a:solidFill>
                <a:latin typeface="Peace Sans"/>
                <a:ea typeface="Peace Sans"/>
                <a:cs typeface="Peace Sans"/>
                <a:sym typeface="Peace Sans"/>
              </a:rPr>
              <a:t>FUN FACTS ABOUT 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67708" y="1656519"/>
            <a:ext cx="4992244" cy="6096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5641" indent="-417821" lvl="1">
              <a:lnSpc>
                <a:spcPts val="8166"/>
              </a:lnSpc>
              <a:buFont typeface="Arial"/>
              <a:buChar char="•"/>
            </a:pPr>
            <a:r>
              <a:rPr lang="en-US" sz="3870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Love to travel</a:t>
            </a:r>
          </a:p>
          <a:p>
            <a:pPr algn="l" marL="835641" indent="-417821" lvl="1">
              <a:lnSpc>
                <a:spcPts val="8166"/>
              </a:lnSpc>
              <a:buFont typeface="Arial"/>
              <a:buChar char="•"/>
            </a:pPr>
            <a:r>
              <a:rPr lang="en-US" sz="3870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Read horrors</a:t>
            </a:r>
          </a:p>
          <a:p>
            <a:pPr algn="l" marL="835641" indent="-417821" lvl="1">
              <a:lnSpc>
                <a:spcPts val="8166"/>
              </a:lnSpc>
              <a:buFont typeface="Arial"/>
              <a:buChar char="•"/>
            </a:pPr>
            <a:r>
              <a:rPr lang="en-US" sz="3870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Burger+ Pizza</a:t>
            </a:r>
          </a:p>
          <a:p>
            <a:pPr algn="l" marL="835641" indent="-417821" lvl="1">
              <a:lnSpc>
                <a:spcPts val="8166"/>
              </a:lnSpc>
              <a:buFont typeface="Arial"/>
              <a:buChar char="•"/>
            </a:pPr>
            <a:r>
              <a:rPr lang="en-US" sz="3870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Like to go to the movies</a:t>
            </a:r>
          </a:p>
          <a:p>
            <a:pPr algn="l" marL="835641" indent="-417821" lvl="1">
              <a:lnSpc>
                <a:spcPts val="8166"/>
              </a:lnSpc>
              <a:buFont typeface="Arial"/>
              <a:buChar char="•"/>
            </a:pPr>
            <a:r>
              <a:rPr lang="en-US" sz="3870">
                <a:solidFill>
                  <a:srgbClr val="5D69B4"/>
                </a:solidFill>
                <a:latin typeface="Poppins"/>
                <a:ea typeface="Poppins"/>
                <a:cs typeface="Poppins"/>
                <a:sym typeface="Poppins"/>
              </a:rPr>
              <a:t>Singing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DAGXl2PlCvg</dc:identifier>
  <dcterms:modified xsi:type="dcterms:W3CDTF">2011-08-01T06:04:30Z</dcterms:modified>
  <cp:revision>1</cp:revision>
  <dc:title>Pastel Fun All About Me Presentation</dc:title>
</cp:coreProperties>
</file>